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1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6A4A587-8125-4FFE-BF00-915D997AF76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9343AB-0A08-412F-BD28-1C9200A0E67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A587-8125-4FFE-BF00-915D997AF76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43AB-0A08-412F-BD28-1C9200A0E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A587-8125-4FFE-BF00-915D997AF76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43AB-0A08-412F-BD28-1C9200A0E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A587-8125-4FFE-BF00-915D997AF76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43AB-0A08-412F-BD28-1C9200A0E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A587-8125-4FFE-BF00-915D997AF76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43AB-0A08-412F-BD28-1C9200A0E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A587-8125-4FFE-BF00-915D997AF76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43AB-0A08-412F-BD28-1C9200A0E6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A587-8125-4FFE-BF00-915D997AF76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43AB-0A08-412F-BD28-1C9200A0E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A587-8125-4FFE-BF00-915D997AF76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43AB-0A08-412F-BD28-1C9200A0E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A587-8125-4FFE-BF00-915D997AF76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43AB-0A08-412F-BD28-1C9200A0E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A587-8125-4FFE-BF00-915D997AF76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43AB-0A08-412F-BD28-1C9200A0E67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A587-8125-4FFE-BF00-915D997AF76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43AB-0A08-412F-BD28-1C9200A0E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6A4A587-8125-4FFE-BF00-915D997AF76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F9343AB-0A08-412F-BD28-1C9200A0E6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4384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Are you ready for online learning?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20 questions to measure your readiness to study online at YTC College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5120"/>
            <a:ext cx="1865920" cy="1876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97729"/>
            <a:ext cx="1374790" cy="17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266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identify </a:t>
            </a:r>
            <a:r>
              <a:rPr lang="en-US" dirty="0"/>
              <a:t>and correct simple computer </a:t>
            </a:r>
            <a:r>
              <a:rPr lang="en-US" dirty="0" smtClean="0"/>
              <a:t>problems, or do you have access to  </a:t>
            </a:r>
            <a:r>
              <a:rPr lang="en-US" dirty="0"/>
              <a:t>someone who can </a:t>
            </a:r>
            <a:r>
              <a:rPr lang="en-US" dirty="0" smtClean="0"/>
              <a:t>help</a:t>
            </a:r>
            <a:r>
              <a:rPr lang="en-US" dirty="0"/>
              <a:t> 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61528"/>
            <a:ext cx="30480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251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perform basic computer tasks such as  </a:t>
            </a:r>
            <a:r>
              <a:rPr lang="en-US" dirty="0"/>
              <a:t>saving files, creating folders, and moving </a:t>
            </a:r>
            <a:r>
              <a:rPr lang="en-US" dirty="0" smtClean="0"/>
              <a:t>files?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429000"/>
            <a:ext cx="4024312" cy="28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024744" cy="3810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 you have </a:t>
            </a:r>
            <a:r>
              <a:rPr lang="en-US" sz="3600" dirty="0"/>
              <a:t>basic Internet skills </a:t>
            </a:r>
            <a:r>
              <a:rPr lang="en-US" sz="3600" dirty="0" smtClean="0"/>
              <a:t>such as doing </a:t>
            </a:r>
            <a:r>
              <a:rPr lang="en-US" sz="3600" dirty="0"/>
              <a:t>searches, setting bookmarks, and downloading files or </a:t>
            </a:r>
            <a:r>
              <a:rPr lang="en-US" sz="3600" dirty="0" smtClean="0"/>
              <a:t>plug-ins, and are you experienced in using email?</a:t>
            </a:r>
            <a:endParaRPr lang="en-US" sz="3600" dirty="0"/>
          </a:p>
        </p:txBody>
      </p:sp>
      <p:pic>
        <p:nvPicPr>
          <p:cNvPr id="4098" name="Picture 2" descr="C:\Users\User\AppData\Local\Microsoft\Windows\Temporary Internet Files\Content.IE5\IVEP3GV9\medium-email-at-sign-0-3893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4267200"/>
            <a:ext cx="1624693" cy="16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25908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ould you be </a:t>
            </a:r>
            <a:r>
              <a:rPr lang="en-US" dirty="0"/>
              <a:t>able to remain motivated </a:t>
            </a:r>
            <a:r>
              <a:rPr lang="en-US" dirty="0" smtClean="0"/>
              <a:t>working on your own?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92" y="2971800"/>
            <a:ext cx="6110484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you usually persist through difficulties and finish </a:t>
            </a:r>
            <a:r>
              <a:rPr lang="en-US" dirty="0"/>
              <a:t>things </a:t>
            </a:r>
            <a:r>
              <a:rPr lang="en-US" dirty="0" smtClean="0"/>
              <a:t>you start?</a:t>
            </a:r>
            <a:endParaRPr lang="en-US" dirty="0"/>
          </a:p>
        </p:txBody>
      </p:sp>
      <p:pic>
        <p:nvPicPr>
          <p:cNvPr id="6146" name="Picture 2" descr="C:\Users\User\AppData\Local\Microsoft\Windows\Temporary Internet Files\Content.IE5\LP3AMJV4\female-runner-victorious-at-the-finish-line-in-a-track-ra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45053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19812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 it highly important to you to </a:t>
            </a:r>
            <a:r>
              <a:rPr lang="en-US" dirty="0"/>
              <a:t>finish </a:t>
            </a:r>
            <a:r>
              <a:rPr lang="en-US" dirty="0" smtClean="0"/>
              <a:t>your </a:t>
            </a:r>
            <a:r>
              <a:rPr lang="en-US" dirty="0"/>
              <a:t>degree </a:t>
            </a:r>
            <a:r>
              <a:rPr lang="en-US" dirty="0" smtClean="0"/>
              <a:t>program?</a:t>
            </a:r>
            <a:endParaRPr lang="en-US" dirty="0"/>
          </a:p>
        </p:txBody>
      </p:sp>
      <p:pic>
        <p:nvPicPr>
          <p:cNvPr id="7170" name="Picture 2" descr="C:\Users\User\AppData\Local\Microsoft\Windows\Temporary Internet Files\Content.IE5\1ZOGDYVL\diploma2_colo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96343"/>
            <a:ext cx="5238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2590800"/>
          </a:xfrm>
        </p:spPr>
        <p:txBody>
          <a:bodyPr/>
          <a:lstStyle/>
          <a:p>
            <a:r>
              <a:rPr lang="en-US" dirty="0" smtClean="0"/>
              <a:t>Are you willing </a:t>
            </a:r>
            <a:r>
              <a:rPr lang="en-US" dirty="0"/>
              <a:t>to spend 7-10 or more hours each week on </a:t>
            </a:r>
            <a:r>
              <a:rPr lang="en-US" dirty="0" smtClean="0"/>
              <a:t>your </a:t>
            </a:r>
            <a:r>
              <a:rPr lang="en-US" dirty="0"/>
              <a:t>online </a:t>
            </a:r>
            <a:r>
              <a:rPr lang="en-US" dirty="0" smtClean="0"/>
              <a:t>course?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971800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7024744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Do you plan work </a:t>
            </a:r>
            <a:r>
              <a:rPr lang="en-US" dirty="0"/>
              <a:t>in advance </a:t>
            </a:r>
            <a:r>
              <a:rPr lang="en-US" dirty="0" smtClean="0"/>
              <a:t>to stay on a schedule?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91" y="3200400"/>
            <a:ext cx="4241800" cy="29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Do you have </a:t>
            </a:r>
            <a:r>
              <a:rPr lang="en-US" dirty="0"/>
              <a:t>a dedicated </a:t>
            </a:r>
            <a:r>
              <a:rPr lang="en-US" dirty="0" smtClean="0"/>
              <a:t>space where you can study without </a:t>
            </a:r>
            <a:r>
              <a:rPr lang="en-US" dirty="0"/>
              <a:t>being </a:t>
            </a:r>
            <a:r>
              <a:rPr lang="en-US" dirty="0" smtClean="0"/>
              <a:t>interrupted?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124200"/>
            <a:ext cx="26955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7024744" cy="2286000"/>
          </a:xfrm>
        </p:spPr>
        <p:txBody>
          <a:bodyPr/>
          <a:lstStyle/>
          <a:p>
            <a:r>
              <a:rPr lang="en-US" dirty="0" smtClean="0"/>
              <a:t>Are you able and willing </a:t>
            </a:r>
            <a:r>
              <a:rPr lang="en-US" dirty="0"/>
              <a:t>to set aside uninterrupted </a:t>
            </a:r>
            <a:r>
              <a:rPr lang="en-US" dirty="0" smtClean="0"/>
              <a:t>time to study?</a:t>
            </a:r>
            <a:endParaRPr lang="en-US" dirty="0"/>
          </a:p>
        </p:txBody>
      </p:sp>
      <p:pic>
        <p:nvPicPr>
          <p:cNvPr id="9218" name="Picture 2" descr="C:\Users\User\AppData\Local\Microsoft\Windows\Temporary Internet Files\Content.IE5\1FYSK1NI\study_time_by_younesanimedrawing-d5zsdk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02974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of online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333948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b="1" dirty="0" smtClean="0"/>
              <a:t>If you can answer “Yes” to most or all of the following questions, taking University courses online may be a good choice for you.</a:t>
            </a:r>
            <a:endParaRPr lang="en-US" b="1" dirty="0"/>
          </a:p>
        </p:txBody>
      </p:sp>
      <p:pic>
        <p:nvPicPr>
          <p:cNvPr id="1030" name="Picture 6" descr="C:\Users\User\AppData\Local\Microsoft\Windows\Temporary Internet Files\Content.IE5\LP3AMJV4\4786_digitalchalk-develo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3257550" cy="21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27432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an you learn from material presented in video </a:t>
            </a:r>
            <a:r>
              <a:rPr lang="en-US" dirty="0"/>
              <a:t>clips, audio recordings, podcasts, or online </a:t>
            </a:r>
            <a:r>
              <a:rPr lang="en-US" dirty="0" smtClean="0"/>
              <a:t>text?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47330"/>
            <a:ext cx="5562600" cy="28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024744" cy="304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you have good enough reading </a:t>
            </a:r>
            <a:r>
              <a:rPr lang="en-US" dirty="0"/>
              <a:t>comprehension </a:t>
            </a:r>
            <a:r>
              <a:rPr lang="en-US" dirty="0" smtClean="0"/>
              <a:t>to be comfortable </a:t>
            </a:r>
            <a:r>
              <a:rPr lang="en-US" dirty="0"/>
              <a:t>with reading to learn the majority of the course </a:t>
            </a:r>
            <a:r>
              <a:rPr lang="en-US" dirty="0" smtClean="0"/>
              <a:t>content?</a:t>
            </a:r>
            <a:endParaRPr lang="en-US" dirty="0"/>
          </a:p>
        </p:txBody>
      </p:sp>
      <p:pic>
        <p:nvPicPr>
          <p:cNvPr id="11266" name="Picture 2" descr="C:\Users\User\AppData\Local\Microsoft\Windows\Temporary Internet Files\Content.IE5\IVEP3GV9\reading_wor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58768"/>
            <a:ext cx="1962150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2590800"/>
          </a:xfrm>
        </p:spPr>
        <p:txBody>
          <a:bodyPr/>
          <a:lstStyle/>
          <a:p>
            <a:r>
              <a:rPr lang="en-US" dirty="0" smtClean="0"/>
              <a:t>Are you comfortable </a:t>
            </a:r>
            <a:r>
              <a:rPr lang="en-US" dirty="0"/>
              <a:t>with communicating </a:t>
            </a:r>
            <a:r>
              <a:rPr lang="en-US" dirty="0" smtClean="0"/>
              <a:t>through online chat, posted discussions</a:t>
            </a:r>
            <a:r>
              <a:rPr lang="en-US" dirty="0"/>
              <a:t>, email, or </a:t>
            </a:r>
            <a:r>
              <a:rPr lang="en-US" dirty="0" smtClean="0"/>
              <a:t>blogs</a:t>
            </a:r>
            <a:r>
              <a:rPr lang="en-US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9000"/>
            <a:ext cx="48577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024744" cy="2590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If you answered “Yes” to most or all of these questions, contact your YTC Student Advisor soon to check out learning opportunities online at YTC College!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869718"/>
            <a:ext cx="7665299" cy="20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2057400"/>
          </a:xfrm>
        </p:spPr>
        <p:txBody>
          <a:bodyPr>
            <a:normAutofit fontScale="90000"/>
          </a:bodyPr>
          <a:lstStyle/>
          <a:p>
            <a:r>
              <a:rPr lang="en-US" sz="2200" kern="120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2200" kern="120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3100" dirty="0"/>
              <a:t>Is your computer three years old or less, free from virus problems, and running reliably on </a:t>
            </a:r>
            <a:r>
              <a:rPr lang="en-US" sz="3100" b="1" dirty="0"/>
              <a:t>Windows 7</a:t>
            </a:r>
            <a:r>
              <a:rPr lang="en-US" sz="3100" dirty="0"/>
              <a:t>, </a:t>
            </a:r>
            <a:r>
              <a:rPr lang="en-US" sz="3100" b="1" dirty="0"/>
              <a:t>Windows Vista, Windows XP </a:t>
            </a:r>
            <a:r>
              <a:rPr lang="en-US" sz="3100" dirty="0"/>
              <a:t>or higher?</a:t>
            </a:r>
            <a:endParaRPr lang="en-US" sz="5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094438"/>
            <a:ext cx="3200400" cy="2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350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you </a:t>
            </a:r>
            <a:r>
              <a:rPr lang="en-US" dirty="0"/>
              <a:t>own the computer that </a:t>
            </a:r>
            <a:r>
              <a:rPr lang="en-US" dirty="0" smtClean="0"/>
              <a:t>you </a:t>
            </a:r>
            <a:r>
              <a:rPr lang="en-US" dirty="0"/>
              <a:t>will use for </a:t>
            </a:r>
            <a:r>
              <a:rPr lang="en-US" dirty="0" smtClean="0"/>
              <a:t>class, and does it include a </a:t>
            </a:r>
            <a:r>
              <a:rPr lang="en-US" dirty="0"/>
              <a:t>printer, headphones or </a:t>
            </a:r>
            <a:r>
              <a:rPr lang="en-US" dirty="0" smtClean="0"/>
              <a:t>speakers, and a microphone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43778"/>
            <a:ext cx="3448638" cy="23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251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you </a:t>
            </a:r>
            <a:r>
              <a:rPr lang="en-US" dirty="0"/>
              <a:t>have a hard wired connection to the Internet using either a high speed DSL or cable </a:t>
            </a:r>
            <a:r>
              <a:rPr lang="en-US" dirty="0" smtClean="0"/>
              <a:t>connection? </a:t>
            </a:r>
            <a:endParaRPr lang="en-US" dirty="0"/>
          </a:p>
        </p:txBody>
      </p:sp>
      <p:pic>
        <p:nvPicPr>
          <p:cNvPr id="3" name="Picture 2" descr="C:\Users\User\AppData\Local\Microsoft\Windows\Temporary Internet Files\Content.IE5\1FYSK1NI\interne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42" y="3505200"/>
            <a:ext cx="3878627" cy="26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your </a:t>
            </a:r>
            <a:r>
              <a:rPr lang="en-US" dirty="0"/>
              <a:t>browser </a:t>
            </a:r>
            <a:r>
              <a:rPr lang="en-US" dirty="0" smtClean="0"/>
              <a:t>able to </a:t>
            </a:r>
            <a:r>
              <a:rPr lang="en-US" dirty="0"/>
              <a:t>play </a:t>
            </a:r>
            <a:r>
              <a:rPr lang="en-US" dirty="0" smtClean="0"/>
              <a:t>common video </a:t>
            </a:r>
            <a:r>
              <a:rPr lang="en-US" dirty="0"/>
              <a:t>and </a:t>
            </a:r>
            <a:r>
              <a:rPr lang="en-US" dirty="0" smtClean="0"/>
              <a:t>audio formats</a:t>
            </a:r>
            <a:r>
              <a:rPr lang="en-US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2971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your computer equipped with desktop software such as Microsoft Word or PowerPoint and are you familiar with their basic use?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657600"/>
            <a:ext cx="4190524" cy="230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243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you </a:t>
            </a:r>
            <a:r>
              <a:rPr lang="en-US" dirty="0"/>
              <a:t>have </a:t>
            </a:r>
            <a:r>
              <a:rPr lang="en-US" dirty="0" smtClean="0"/>
              <a:t>reliable and current virus </a:t>
            </a:r>
            <a:r>
              <a:rPr lang="en-US" dirty="0"/>
              <a:t>protection software </a:t>
            </a:r>
            <a:r>
              <a:rPr lang="en-US" dirty="0" smtClean="0"/>
              <a:t>on your computer</a:t>
            </a:r>
            <a:r>
              <a:rPr lang="en-US" dirty="0"/>
              <a:t>?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718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3352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you </a:t>
            </a:r>
            <a:r>
              <a:rPr lang="en-US" dirty="0"/>
              <a:t>comfortable with installing or downloading </a:t>
            </a:r>
            <a:r>
              <a:rPr lang="en-US" dirty="0" smtClean="0"/>
              <a:t>software and adding </a:t>
            </a:r>
            <a:r>
              <a:rPr lang="en-US" dirty="0"/>
              <a:t>a printer or other devices when </a:t>
            </a:r>
            <a:r>
              <a:rPr lang="en-US" dirty="0" smtClean="0"/>
              <a:t>needed?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718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335</TotalTime>
  <Words>408</Words>
  <Application>Microsoft Office PowerPoint</Application>
  <PresentationFormat>On-screen Show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Are you ready for online learning?</vt:lpstr>
      <vt:lpstr>Thinking of online study?</vt:lpstr>
      <vt:lpstr>   Is your computer three years old or less, free from virus problems, and running reliably on Windows 7, Windows Vista, Windows XP or higher?</vt:lpstr>
      <vt:lpstr>Do you own the computer that you will use for class, and does it include a printer, headphones or speakers, and a microphone? </vt:lpstr>
      <vt:lpstr>Do you have a hard wired connection to the Internet using either a high speed DSL or cable connection? </vt:lpstr>
      <vt:lpstr>Is your browser able to play common video and audio formats?</vt:lpstr>
      <vt:lpstr>Is your computer equipped with desktop software such as Microsoft Word or PowerPoint and are you familiar with their basic use?</vt:lpstr>
      <vt:lpstr>Do you have reliable and current virus protection software on your computer?  </vt:lpstr>
      <vt:lpstr>Are you comfortable with installing or downloading software and adding a printer or other devices when needed?  </vt:lpstr>
      <vt:lpstr>Can you identify and correct simple computer problems, or do you have access to  someone who can help ? </vt:lpstr>
      <vt:lpstr>Can you perform basic computer tasks such as  saving files, creating folders, and moving files?</vt:lpstr>
      <vt:lpstr>Do you have basic Internet skills such as doing searches, setting bookmarks, and downloading files or plug-ins, and are you experienced in using email?</vt:lpstr>
      <vt:lpstr>Would you be able to remain motivated working on your own?  </vt:lpstr>
      <vt:lpstr>Do you usually persist through difficulties and finish things you start?</vt:lpstr>
      <vt:lpstr>Is it highly important to you to finish your degree program?</vt:lpstr>
      <vt:lpstr>Are you willing to spend 7-10 or more hours each week on your online course?</vt:lpstr>
      <vt:lpstr>Do you plan work in advance to stay on a schedule?</vt:lpstr>
      <vt:lpstr>Do you have a dedicated space where you can study without being interrupted?</vt:lpstr>
      <vt:lpstr>Are you able and willing to set aside uninterrupted time to study?</vt:lpstr>
      <vt:lpstr>Can you learn from material presented in video clips, audio recordings, podcasts, or online text?</vt:lpstr>
      <vt:lpstr>Do you have good enough reading comprehension to be comfortable with reading to learn the majority of the course content?</vt:lpstr>
      <vt:lpstr>Are you comfortable with communicating through online chat, posted discussions, email, or blogs?</vt:lpstr>
      <vt:lpstr>If you answered “Yes” to most or all of these questions, contact your YTC Student Advisor soon to check out learning opportunities online at YTC College!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 for online learning?</dc:title>
  <dc:creator>Student</dc:creator>
  <cp:lastModifiedBy>Student</cp:lastModifiedBy>
  <cp:revision>16</cp:revision>
  <dcterms:created xsi:type="dcterms:W3CDTF">2015-02-11T22:26:43Z</dcterms:created>
  <dcterms:modified xsi:type="dcterms:W3CDTF">2015-02-12T21:57:08Z</dcterms:modified>
</cp:coreProperties>
</file>